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Elektronická pokladna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Třída </a:t>
            </a:r>
            <a:r>
              <a:rPr lang="cs-CZ" dirty="0" smtClean="0"/>
              <a:t>ČERTÍCI.4.A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21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1408" b="19778"/>
          <a:stretch/>
        </p:blipFill>
        <p:spPr>
          <a:xfrm>
            <a:off x="0" y="108768"/>
            <a:ext cx="12471520" cy="67492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916993" y="3748232"/>
            <a:ext cx="1096297" cy="265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 useBgFill="1">
        <p:nvSpPr>
          <p:cNvPr id="8" name="TextovéPole 7"/>
          <p:cNvSpPr txBox="1"/>
          <p:nvPr/>
        </p:nvSpPr>
        <p:spPr>
          <a:xfrm>
            <a:off x="3169261" y="4765887"/>
            <a:ext cx="374773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cs-CZ" sz="1100" dirty="0" smtClean="0"/>
              <a:t>Vaše telefonní číslo</a:t>
            </a:r>
            <a:endParaRPr lang="cs-CZ" sz="1100" dirty="0"/>
          </a:p>
        </p:txBody>
      </p:sp>
      <p:sp>
        <p:nvSpPr>
          <p:cNvPr id="9" name="Obdélník 8"/>
          <p:cNvSpPr/>
          <p:nvPr/>
        </p:nvSpPr>
        <p:spPr>
          <a:xfrm>
            <a:off x="2428567" y="2895671"/>
            <a:ext cx="1096297" cy="265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277032" y="6041362"/>
            <a:ext cx="692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Zpráva pro příjemce: příjmení dítěte + třída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399639" y="816077"/>
            <a:ext cx="1140542" cy="294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9713604">
            <a:off x="10805652" y="1248697"/>
            <a:ext cx="432620" cy="77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7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Třída: 4.A. Elektronická pokladna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ČÍSLO ÚČTU MŠ:         2601725436/2010</a:t>
            </a:r>
          </a:p>
          <a:p>
            <a:endParaRPr lang="cs-CZ" dirty="0"/>
          </a:p>
          <a:p>
            <a:r>
              <a:rPr lang="cs-CZ" dirty="0" smtClean="0"/>
              <a:t>IČ (specifický symbol)   70225907</a:t>
            </a:r>
          </a:p>
          <a:p>
            <a:endParaRPr lang="cs-CZ" dirty="0"/>
          </a:p>
          <a:p>
            <a:r>
              <a:rPr lang="cs-CZ" dirty="0" smtClean="0"/>
              <a:t>Variabilní symbol – vaše telefonní číslo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6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/>
          <a:lstStyle/>
          <a:p>
            <a:r>
              <a:rPr lang="cs-CZ" dirty="0" smtClean="0"/>
              <a:t>https</a:t>
            </a:r>
            <a:r>
              <a:rPr lang="cs-CZ" dirty="0"/>
              <a:t>://skolniprogram.cz/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89"/>
          <a:stretch/>
        </p:blipFill>
        <p:spPr>
          <a:xfrm>
            <a:off x="583474" y="1367246"/>
            <a:ext cx="9570720" cy="5199017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7567748" y="1262743"/>
            <a:ext cx="400594" cy="801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9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cs-CZ" dirty="0"/>
              <a:t>https://system.skolniprogram.cz/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45641"/>
            <a:ext cx="8882048" cy="4996152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3165988" y="14551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98206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530"/>
          <a:stretch/>
        </p:blipFill>
        <p:spPr>
          <a:xfrm>
            <a:off x="323372" y="609599"/>
            <a:ext cx="9971001" cy="4930879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>
            <a:off x="2261419" y="14748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057" y="383458"/>
            <a:ext cx="10206976" cy="717755"/>
          </a:xfrm>
        </p:spPr>
        <p:txBody>
          <a:bodyPr/>
          <a:lstStyle/>
          <a:p>
            <a:r>
              <a:rPr lang="cs-CZ" dirty="0"/>
              <a:t>https://system.skolniprogram.cz/registrace/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97" y="1347020"/>
            <a:ext cx="9625779" cy="5299588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3257521">
            <a:off x="3048001" y="32508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170521" y="2648990"/>
            <a:ext cx="12216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70225907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3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32" y="609600"/>
            <a:ext cx="10219236" cy="5748321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 flipH="1">
            <a:off x="8849031" y="1494504"/>
            <a:ext cx="424969" cy="737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2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154" y="255639"/>
            <a:ext cx="8596668" cy="698090"/>
          </a:xfrm>
        </p:spPr>
        <p:txBody>
          <a:bodyPr/>
          <a:lstStyle/>
          <a:p>
            <a:r>
              <a:rPr lang="cs-CZ" dirty="0" smtClean="0"/>
              <a:t>Vyplnit: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97"/>
          <a:stretch/>
        </p:blipFill>
        <p:spPr>
          <a:xfrm>
            <a:off x="678426" y="1057771"/>
            <a:ext cx="9123091" cy="5569171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 rot="10569935">
            <a:off x="1730478" y="5742039"/>
            <a:ext cx="363794" cy="511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07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Pokladna: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10" y="1288027"/>
            <a:ext cx="9851921" cy="5299586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 rot="668536">
            <a:off x="3807588" y="143649"/>
            <a:ext cx="331292" cy="1584612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 flipV="1">
            <a:off x="7718323" y="1745337"/>
            <a:ext cx="1150374" cy="16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497394" y="2104103"/>
            <a:ext cx="1612490" cy="216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834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38" y="609600"/>
            <a:ext cx="8743060" cy="5432425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1646813">
            <a:off x="3578941" y="1465007"/>
            <a:ext cx="747252" cy="2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57</Words>
  <Application>Microsoft Office PowerPoint</Application>
  <PresentationFormat>Širokoúhlá obrazovka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Elektronická pokladna</vt:lpstr>
      <vt:lpstr>https://skolniprogram.cz/</vt:lpstr>
      <vt:lpstr>https://system.skolniprogram.cz/</vt:lpstr>
      <vt:lpstr>Prezentace aplikace PowerPoint</vt:lpstr>
      <vt:lpstr>https://system.skolniprogram.cz/registrace/</vt:lpstr>
      <vt:lpstr>Prezentace aplikace PowerPoint</vt:lpstr>
      <vt:lpstr>Vyplnit:</vt:lpstr>
      <vt:lpstr>Pokladna:</vt:lpstr>
      <vt:lpstr>Prezentace aplikace PowerPoint</vt:lpstr>
      <vt:lpstr>Prezentace aplikace PowerPoint</vt:lpstr>
      <vt:lpstr>Třída: 4.A. Elektronická pokladna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Elektronická pokladna</dc:title>
  <dc:creator>Certici</dc:creator>
  <cp:lastModifiedBy>Certici</cp:lastModifiedBy>
  <cp:revision>8</cp:revision>
  <dcterms:created xsi:type="dcterms:W3CDTF">2020-09-08T10:28:27Z</dcterms:created>
  <dcterms:modified xsi:type="dcterms:W3CDTF">2020-09-08T11:21:10Z</dcterms:modified>
</cp:coreProperties>
</file>